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25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6858508" cy="9906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1450" y="2617136"/>
            <a:ext cx="3981650" cy="2189103"/>
          </a:xfrm>
        </p:spPr>
        <p:txBody>
          <a:bodyPr anchor="b">
            <a:noAutofit/>
          </a:bodyPr>
          <a:lstStyle>
            <a:lvl1pPr algn="ctr">
              <a:defRPr sz="36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450" y="5197584"/>
            <a:ext cx="3981650" cy="1989940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49063" y="7301092"/>
            <a:ext cx="504957" cy="403578"/>
          </a:xfrm>
        </p:spPr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1451" y="7301092"/>
            <a:ext cx="3048645" cy="403578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988" y="7301092"/>
            <a:ext cx="310112" cy="403578"/>
          </a:xfrm>
        </p:spPr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14869" y="5014142"/>
            <a:ext cx="383481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19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6955599"/>
            <a:ext cx="5099051" cy="818622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9695" y="1492015"/>
            <a:ext cx="5318612" cy="485516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9" y="7774221"/>
            <a:ext cx="5099051" cy="71314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509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1309928"/>
            <a:ext cx="5099051" cy="4474687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6175962"/>
            <a:ext cx="5099052" cy="2311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58849" y="5980287"/>
            <a:ext cx="495481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365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750" y="1418635"/>
            <a:ext cx="4800188" cy="3424298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00150" y="4842933"/>
            <a:ext cx="4419599" cy="941681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7" y="6273801"/>
            <a:ext cx="5099054" cy="22135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637477" y="1307745"/>
            <a:ext cx="342989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25128" y="4084701"/>
            <a:ext cx="342989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58849" y="5980287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533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52" y="4779061"/>
            <a:ext cx="5099046" cy="212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1" y="6900661"/>
            <a:ext cx="5099048" cy="1242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819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62" y="1418635"/>
            <a:ext cx="4743876" cy="3240854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882651" y="5256784"/>
            <a:ext cx="5099048" cy="128117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6542852"/>
            <a:ext cx="5099052" cy="194451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  <p:sp>
        <p:nvSpPr>
          <p:cNvPr id="12" name="TextBox 11"/>
          <p:cNvSpPr txBox="1"/>
          <p:nvPr/>
        </p:nvSpPr>
        <p:spPr>
          <a:xfrm>
            <a:off x="658546" y="1295515"/>
            <a:ext cx="342989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7348" y="3766718"/>
            <a:ext cx="342989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58849" y="4953000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11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1418634"/>
            <a:ext cx="5099051" cy="331423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400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882651" y="5151120"/>
            <a:ext cx="5099048" cy="130759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6457245"/>
            <a:ext cx="5099051" cy="2030119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58852" y="4953000"/>
            <a:ext cx="495481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556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2649" y="3596863"/>
            <a:ext cx="5099052" cy="4890503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58850" y="3401190"/>
            <a:ext cx="495481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614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67500" y="1309929"/>
            <a:ext cx="1214198" cy="717743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2651" y="1309929"/>
            <a:ext cx="3686632" cy="717743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4684134" y="1309929"/>
            <a:ext cx="0" cy="7177434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95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958849" y="3403487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196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849" y="2370930"/>
            <a:ext cx="4946651" cy="2632520"/>
          </a:xfrm>
        </p:spPr>
        <p:txBody>
          <a:bodyPr anchor="b">
            <a:normAutofit/>
          </a:bodyPr>
          <a:lstStyle>
            <a:lvl1pPr algn="ctr">
              <a:defRPr sz="3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8849" y="5394797"/>
            <a:ext cx="4946651" cy="157446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8850" y="5199122"/>
            <a:ext cx="494665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4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958849" y="3403487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1322154"/>
            <a:ext cx="5099051" cy="18833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2650" y="3592576"/>
            <a:ext cx="2503170" cy="497941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3864" y="3592576"/>
            <a:ext cx="2503170" cy="497941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441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1" y="3840103"/>
            <a:ext cx="2503170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2651" y="4684713"/>
            <a:ext cx="2503170" cy="390956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1374" y="3840103"/>
            <a:ext cx="2503170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1374" y="4684713"/>
            <a:ext cx="2503170" cy="390956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  <p:cxnSp>
        <p:nvCxnSpPr>
          <p:cNvPr id="41" name="Straight Connector 40"/>
          <p:cNvCxnSpPr/>
          <p:nvPr/>
        </p:nvCxnSpPr>
        <p:spPr>
          <a:xfrm>
            <a:off x="958849" y="3401190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50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1322154"/>
            <a:ext cx="5099051" cy="18833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958849" y="3401190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65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527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8" y="2005660"/>
            <a:ext cx="1902599" cy="19812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0047" y="1418636"/>
            <a:ext cx="2891654" cy="7068728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8" y="4378205"/>
            <a:ext cx="1902599" cy="35221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6" name="Straight Connector 15"/>
          <p:cNvCxnSpPr/>
          <p:nvPr/>
        </p:nvCxnSpPr>
        <p:spPr>
          <a:xfrm>
            <a:off x="958849" y="4206992"/>
            <a:ext cx="17501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8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2721091"/>
            <a:ext cx="2724152" cy="19812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02" y="1492014"/>
            <a:ext cx="2197097" cy="692197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9" y="4702291"/>
            <a:ext cx="2724151" cy="264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9927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0"/>
            <a:ext cx="6864350" cy="9906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2649" y="1322154"/>
            <a:ext cx="5099051" cy="188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3596862"/>
            <a:ext cx="5099052" cy="4976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67503" y="8609659"/>
            <a:ext cx="861212" cy="4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2C560B-92A0-4CF4-B747-5050D6326BDA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2649" y="8609659"/>
            <a:ext cx="3828500" cy="4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85068" y="8609659"/>
            <a:ext cx="296633" cy="4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980C6A-088B-4BEF-91F5-5CF5D4931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6211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discurso en los ámbitos de la ciencia y la tecnología</a:t>
            </a:r>
            <a:endParaRPr lang="es-A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s-AR" sz="4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AR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sz="4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definición</a:t>
            </a:r>
            <a:endParaRPr lang="es-AR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422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285" y="1150938"/>
            <a:ext cx="5893919" cy="779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1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460" y="1077824"/>
            <a:ext cx="5981410" cy="76336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27" y="8674444"/>
            <a:ext cx="4410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9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1174341"/>
            <a:ext cx="5099050" cy="723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3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579" y="1037968"/>
            <a:ext cx="5766381" cy="77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4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936415"/>
            <a:ext cx="5099050" cy="761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66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3" y="1964725"/>
            <a:ext cx="5907536" cy="205122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2649" y="1000897"/>
            <a:ext cx="5099051" cy="963828"/>
          </a:xfrm>
        </p:spPr>
        <p:txBody>
          <a:bodyPr/>
          <a:lstStyle/>
          <a:p>
            <a:r>
              <a:rPr lang="en-GB" b="1" dirty="0" err="1" smtClean="0"/>
              <a:t>Introducción</a:t>
            </a:r>
            <a:endParaRPr lang="en-GB" b="1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050" y="4172682"/>
            <a:ext cx="5788025" cy="42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5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2649" y="1025612"/>
            <a:ext cx="5099051" cy="642550"/>
          </a:xfrm>
        </p:spPr>
        <p:txBody>
          <a:bodyPr/>
          <a:lstStyle/>
          <a:p>
            <a:r>
              <a:rPr lang="en-GB" b="1" dirty="0" err="1" smtClean="0"/>
              <a:t>Actividades</a:t>
            </a:r>
            <a:endParaRPr lang="en-GB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082" y="1668162"/>
            <a:ext cx="5505794" cy="23464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32" y="4199977"/>
            <a:ext cx="5944183" cy="47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0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6" y="1223319"/>
            <a:ext cx="5943601" cy="21747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27" y="3398109"/>
            <a:ext cx="5943600" cy="1544594"/>
          </a:xfrm>
          <a:prstGeom prst="rect">
            <a:avLst/>
          </a:prstGeom>
        </p:spPr>
      </p:pic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 flipV="1">
            <a:off x="2619631" y="8572969"/>
            <a:ext cx="3362069" cy="225042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88" y="1260389"/>
            <a:ext cx="5915025" cy="71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061" y="778477"/>
            <a:ext cx="5915025" cy="23601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8" y="3249838"/>
            <a:ext cx="5682178" cy="547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845" y="2430923"/>
            <a:ext cx="5915025" cy="448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815546"/>
            <a:ext cx="5915025" cy="580767"/>
          </a:xfrm>
        </p:spPr>
        <p:txBody>
          <a:bodyPr/>
          <a:lstStyle/>
          <a:p>
            <a:pPr algn="ctr"/>
            <a:r>
              <a:rPr lang="es-A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A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ctividades</a:t>
            </a:r>
            <a:endParaRPr lang="es-A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838" y="1482811"/>
            <a:ext cx="5648323" cy="72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2649" y="889687"/>
            <a:ext cx="5099051" cy="617838"/>
          </a:xfrm>
        </p:spPr>
        <p:txBody>
          <a:bodyPr/>
          <a:lstStyle/>
          <a:p>
            <a:r>
              <a:rPr lang="en-GB" dirty="0" smtClean="0"/>
              <a:t>La </a:t>
            </a:r>
            <a:r>
              <a:rPr lang="en-GB" dirty="0" err="1" smtClean="0"/>
              <a:t>Clasificación</a:t>
            </a:r>
            <a:endParaRPr lang="en-GB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805" y="1617387"/>
            <a:ext cx="5646738" cy="16220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39462"/>
            <a:ext cx="6003924" cy="60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97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</TotalTime>
  <Words>18</Words>
  <Application>Microsoft Office PowerPoint</Application>
  <PresentationFormat>A4 (210 x 297 mm)</PresentationFormat>
  <Paragraphs>8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Garamond</vt:lpstr>
      <vt:lpstr>Orgánico</vt:lpstr>
      <vt:lpstr>El discurso en los ámbitos de la ciencia y la tecnología</vt:lpstr>
      <vt:lpstr>Introducción</vt:lpstr>
      <vt:lpstr>Actividades</vt:lpstr>
      <vt:lpstr>Presentación de PowerPoint</vt:lpstr>
      <vt:lpstr>Presentación de PowerPoint</vt:lpstr>
      <vt:lpstr>Presentación de PowerPoint</vt:lpstr>
      <vt:lpstr>Presentación de PowerPoint</vt:lpstr>
      <vt:lpstr>Actividades</vt:lpstr>
      <vt:lpstr>La Clasificación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discurso en los ámbitos de la ciencia y la tecnología</dc:title>
  <dc:creator>pinotti.rosana3@gmail.com</dc:creator>
  <cp:lastModifiedBy>Rosana</cp:lastModifiedBy>
  <cp:revision>8</cp:revision>
  <dcterms:created xsi:type="dcterms:W3CDTF">2020-09-17T22:10:15Z</dcterms:created>
  <dcterms:modified xsi:type="dcterms:W3CDTF">2021-03-25T22:01:31Z</dcterms:modified>
</cp:coreProperties>
</file>